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88" r:id="rId2"/>
    <p:sldId id="263" r:id="rId3"/>
    <p:sldId id="262" r:id="rId4"/>
    <p:sldId id="266" r:id="rId5"/>
    <p:sldId id="280" r:id="rId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8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00"/>
    <a:srgbClr val="AF6666"/>
    <a:srgbClr val="3D8C41"/>
    <a:srgbClr val="32A1A6"/>
    <a:srgbClr val="EBEBDD"/>
    <a:srgbClr val="4D4D4D"/>
    <a:srgbClr val="006F83"/>
    <a:srgbClr val="DED8A4"/>
    <a:srgbClr val="969959"/>
    <a:srgbClr val="98D0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44" autoAdjust="0"/>
    <p:restoredTop sz="94315" autoAdjust="0"/>
  </p:normalViewPr>
  <p:slideViewPr>
    <p:cSldViewPr snapToGrid="0" showGuides="1">
      <p:cViewPr varScale="1">
        <p:scale>
          <a:sx n="112" d="100"/>
          <a:sy n="112" d="100"/>
        </p:scale>
        <p:origin x="216" y="416"/>
      </p:cViewPr>
      <p:guideLst>
        <p:guide orient="horz" pos="2160"/>
        <p:guide pos="3840"/>
        <p:guide pos="801"/>
      </p:guideLst>
    </p:cSldViewPr>
  </p:slideViewPr>
  <p:outlineViewPr>
    <p:cViewPr>
      <p:scale>
        <a:sx n="33" d="100"/>
        <a:sy n="33" d="100"/>
      </p:scale>
      <p:origin x="0" y="-1027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5" d="100"/>
          <a:sy n="55" d="100"/>
        </p:scale>
        <p:origin x="288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E4C60F-CCEE-4849-8BF8-7C8A5DECBC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38EFE-B0EB-46B9-9988-C15EDAE53B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BDE61-105E-4C8A-9370-EE26862DA328}" type="datetimeFigureOut">
              <a:rPr lang="ru-RU" smtClean="0"/>
              <a:t>19.10.2018</a:t>
            </a:fld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6972C1-2B46-4BF1-B2C5-D1B7FEC2F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EFF4B-2573-4BDA-A6F2-A5502C913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EE74F-E86B-4506-9DE4-E1532F489F4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107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9E564-F46A-4B13-9263-4DBEDE3F3E54}" type="datetimeFigureOut">
              <a:rPr lang="ru-RU" smtClean="0"/>
              <a:t>19.10.2018</a:t>
            </a:fld>
            <a:endParaRPr lang="ru-R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F4110D-4E99-49C1-BF09-9D9E5818BB6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73448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9D4896A-B348-4A66-B8A4-5E68BBCC49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93464" y="5296342"/>
            <a:ext cx="4005072" cy="1561657"/>
          </a:xfrm>
          <a:solidFill>
            <a:schemeClr val="tx1"/>
          </a:solidFill>
        </p:spPr>
        <p:txBody>
          <a:bodyPr tIns="90000" bIns="90000" anchor="ctr" anchorCtr="0">
            <a:noAutofit/>
          </a:bodyPr>
          <a:lstStyle>
            <a:lvl1pPr marL="0" indent="0" algn="ctr">
              <a:spcBef>
                <a:spcPts val="600"/>
              </a:spcBef>
              <a:buNone/>
              <a:defRPr sz="280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800">
                <a:solidFill>
                  <a:schemeClr val="bg1"/>
                </a:solidFill>
              </a:defRPr>
            </a:lvl2pPr>
            <a:lvl3pPr marL="914400" indent="0" algn="ctr">
              <a:buNone/>
              <a:defRPr sz="2800">
                <a:solidFill>
                  <a:schemeClr val="bg1"/>
                </a:solidFill>
              </a:defRPr>
            </a:lvl3pPr>
            <a:lvl4pPr marL="1371600" indent="0" algn="ctr">
              <a:buNone/>
              <a:defRPr sz="2800">
                <a:solidFill>
                  <a:schemeClr val="bg1"/>
                </a:solidFill>
              </a:defRPr>
            </a:lvl4pPr>
            <a:lvl5pPr marL="1828800" indent="0" algn="ctr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953857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43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2620884"/>
            <a:ext cx="4955429" cy="808115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2107734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6284489" y="976103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$12,345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284490" y="5321068"/>
            <a:ext cx="4955429" cy="548574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D20445D-98AF-47B2-9FBD-AF19976FE079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84490" y="4807915"/>
            <a:ext cx="4955429" cy="43059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B4ED62-0191-4136-BE3C-958CFAB7AC9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284489" y="3676284"/>
            <a:ext cx="4955429" cy="1128424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$6,789</a:t>
            </a:r>
          </a:p>
        </p:txBody>
      </p:sp>
      <p:sp>
        <p:nvSpPr>
          <p:cNvPr id="15" name="Rectangle 13" descr="Rectangle shape">
            <a:extLst>
              <a:ext uri="{FF2B5EF4-FFF2-40B4-BE49-F238E27FC236}">
                <a16:creationId xmlns:a16="http://schemas.microsoft.com/office/drawing/2014/main" id="{7A6E2CC8-AD16-49DE-83C6-DA0AA5063E1D}"/>
              </a:ext>
            </a:extLst>
          </p:cNvPr>
          <p:cNvSpPr/>
          <p:nvPr userDrawn="1"/>
        </p:nvSpPr>
        <p:spPr>
          <a:xfrm>
            <a:off x="-1" y="3341010"/>
            <a:ext cx="4246123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2440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59A7BA7-C33A-4105-8F53-B8940C0A3F83}"/>
              </a:ext>
            </a:extLst>
          </p:cNvPr>
          <p:cNvSpPr/>
          <p:nvPr userDrawn="1"/>
        </p:nvSpPr>
        <p:spPr>
          <a:xfrm>
            <a:off x="4408227" y="-9144"/>
            <a:ext cx="13533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5FDDE8-E604-43B2-9010-7650176DFE1B}"/>
              </a:ext>
            </a:extLst>
          </p:cNvPr>
          <p:cNvSpPr/>
          <p:nvPr userDrawn="1"/>
        </p:nvSpPr>
        <p:spPr>
          <a:xfrm>
            <a:off x="6051420" y="0"/>
            <a:ext cx="2039112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0413" y="0"/>
            <a:ext cx="2971800" cy="34381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4571999"/>
            <a:ext cx="4422014" cy="150882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408227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60CEEAE-673F-4CB5-B22D-3567AE8002C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3779480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</a:t>
            </a:r>
            <a:r>
              <a:rPr lang="ru-RU" dirty="0"/>
              <a:t>2</a:t>
            </a:r>
            <a:r>
              <a:rPr lang="en-US" dirty="0"/>
              <a:t>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4825933-91D2-4FC0-BB9B-5D124BF9D51B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5984239" y="4599296"/>
            <a:ext cx="5367974" cy="1019338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F95E71-8CFB-47D8-857E-5CF7D091CCFE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639221" y="2494818"/>
            <a:ext cx="1353314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4220BB32-08C4-4A57-831F-A25F6DD5F662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10474" y="1520399"/>
            <a:ext cx="1982060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$50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94EBB8B-63BC-49D7-A4A6-810321F08ECE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9950851" y="2494818"/>
            <a:ext cx="1401361" cy="430592"/>
          </a:xfrm>
        </p:spPr>
        <p:txBody>
          <a:bodyPr lIns="0" tIns="0" rIns="0" bIns="0" anchor="b">
            <a:normAutofit/>
          </a:bodyPr>
          <a:lstStyle>
            <a:lvl1pPr marL="0" indent="0" algn="ctr">
              <a:buNone/>
              <a:defRPr sz="28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Billion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DC8524C-8473-476B-9727-B88579F5C6D1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339466" y="1520399"/>
            <a:ext cx="2401321" cy="1019338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7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$100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4408227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732363" y="3684893"/>
            <a:ext cx="1353314" cy="612000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2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DC3FB435-A0E9-4DB4-97CD-CD4676D2A60B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966893" y="3684893"/>
            <a:ext cx="1401361" cy="612000"/>
          </a:xfrm>
        </p:spPr>
        <p:txBody>
          <a:bodyPr lIns="0" tIns="0" rIns="0" bIns="0" anchor="b">
            <a:normAutofit/>
          </a:bodyPr>
          <a:lstStyle>
            <a:lvl1pPr marL="0" indent="0" algn="r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3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1" name="Rectangle 31" descr="Rectangle shape">
            <a:extLst>
              <a:ext uri="{FF2B5EF4-FFF2-40B4-BE49-F238E27FC236}">
                <a16:creationId xmlns:a16="http://schemas.microsoft.com/office/drawing/2014/main" id="{98B8BA77-4925-481F-93A8-D07826A9C50C}"/>
              </a:ext>
            </a:extLst>
          </p:cNvPr>
          <p:cNvSpPr/>
          <p:nvPr userDrawn="1"/>
        </p:nvSpPr>
        <p:spPr>
          <a:xfrm>
            <a:off x="0" y="4252116"/>
            <a:ext cx="27861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22026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688336"/>
            <a:ext cx="5256213" cy="4169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9600" y="814742"/>
            <a:ext cx="4422014" cy="619448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5346" y="3015916"/>
            <a:ext cx="4371473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8AB304D-0212-48B1-9FA2-FFFBBA300663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486281" y="3015916"/>
            <a:ext cx="2716437" cy="478800"/>
          </a:xfrm>
        </p:spPr>
        <p:txBody>
          <a:bodyPr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2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345" y="3585385"/>
            <a:ext cx="4371473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262C7EF8-2FB4-4ED0-A661-3328AF0A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9600" y="1979605"/>
            <a:ext cx="4412151" cy="100633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A0F49E4-92A1-4E95-B557-32CC712F2097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486281" y="3585385"/>
            <a:ext cx="4865932" cy="22144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686041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0" y="1581912"/>
            <a:ext cx="12192000" cy="52760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7EC15B-6ADB-43E7-8D3D-9CA1B60F918F}"/>
              </a:ext>
            </a:extLst>
          </p:cNvPr>
          <p:cNvCxnSpPr/>
          <p:nvPr userDrawn="1"/>
        </p:nvCxnSpPr>
        <p:spPr>
          <a:xfrm>
            <a:off x="-1" y="4642338"/>
            <a:ext cx="11731752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26D8E99-1988-42A8-9F1C-95B986DC31E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649981" y="4411980"/>
            <a:ext cx="4892040" cy="0"/>
          </a:xfrm>
          <a:prstGeom prst="straightConnector1">
            <a:avLst/>
          </a:prstGeom>
          <a:ln w="19050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1" descr="Competitors logos quadrant">
            <a:extLst>
              <a:ext uri="{FF2B5EF4-FFF2-40B4-BE49-F238E27FC236}">
                <a16:creationId xmlns:a16="http://schemas.microsoft.com/office/drawing/2014/main" id="{9E7B5F5C-D6CB-40DA-9AEA-4945FD67068A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30305" y="29483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2</a:t>
            </a:r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0" name="Picture Placeholder 11" descr="Competitors logos quadrant">
            <a:extLst>
              <a:ext uri="{FF2B5EF4-FFF2-40B4-BE49-F238E27FC236}">
                <a16:creationId xmlns:a16="http://schemas.microsoft.com/office/drawing/2014/main" id="{5E7FCEE1-8543-48D2-92BF-C15B856518F7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72933" y="2218387"/>
            <a:ext cx="1655064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1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1" name="Picture Placeholder 11" descr="Competitors logos quadrant">
            <a:extLst>
              <a:ext uri="{FF2B5EF4-FFF2-40B4-BE49-F238E27FC236}">
                <a16:creationId xmlns:a16="http://schemas.microsoft.com/office/drawing/2014/main" id="{F1D6EC72-CD23-4FB2-B57B-639BD132182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521461" y="4889390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3" name="Picture Placeholder 11" descr="Competitors logos quadrant">
            <a:extLst>
              <a:ext uri="{FF2B5EF4-FFF2-40B4-BE49-F238E27FC236}">
                <a16:creationId xmlns:a16="http://schemas.microsoft.com/office/drawing/2014/main" id="{9ECFB104-72C8-4C8F-9892-D63C32BDB4C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4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4" name="Picture Placeholder 11" descr="Competitors logos quadrant">
            <a:extLst>
              <a:ext uri="{FF2B5EF4-FFF2-40B4-BE49-F238E27FC236}">
                <a16:creationId xmlns:a16="http://schemas.microsoft.com/office/drawing/2014/main" id="{EB1BE7C2-D7E1-44FC-9E2F-07D83234A28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96986" y="5026288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5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5" name="Picture Placeholder 11" descr="Competitors logos quadrant">
            <a:extLst>
              <a:ext uri="{FF2B5EF4-FFF2-40B4-BE49-F238E27FC236}">
                <a16:creationId xmlns:a16="http://schemas.microsoft.com/office/drawing/2014/main" id="{CC78793E-2DD2-4C95-911F-5128AE36DF8B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5289302"/>
            <a:ext cx="1772153" cy="777240"/>
          </a:xfrm>
          <a:solidFill>
            <a:schemeClr val="bg1">
              <a:alpha val="50000"/>
            </a:schemeClr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Competitor </a:t>
            </a:r>
            <a:r>
              <a:rPr lang="ru-RU" dirty="0"/>
              <a:t>6</a:t>
            </a:r>
            <a:endParaRPr lang="en-US" dirty="0"/>
          </a:p>
          <a:p>
            <a:r>
              <a:rPr lang="en-US" dirty="0"/>
              <a:t>Logo</a:t>
            </a:r>
            <a:endParaRPr lang="ru-RU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242F0CC5-5779-42DA-8794-6726B62CC76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8628" y="4089581"/>
            <a:ext cx="2741612" cy="248888"/>
          </a:xfrm>
        </p:spPr>
        <p:txBody>
          <a:bodyPr>
            <a:noAutofit/>
          </a:bodyPr>
          <a:lstStyle>
            <a:lvl1pPr marL="0" indent="0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expensive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1687596-F4AA-47A2-B151-DE1D2D317A9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730592" y="4089581"/>
            <a:ext cx="2741612" cy="248888"/>
          </a:xfrm>
        </p:spPr>
        <p:txBody>
          <a:bodyPr>
            <a:noAutofit/>
          </a:bodyPr>
          <a:lstStyle>
            <a:lvl1pPr marL="0" indent="0" algn="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expensive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70B300A8-8F26-4803-B75B-4109631B8AD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716416" y="6208556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Less convenient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2D52EF-59ED-4ADC-B2F9-DFFB875F5A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16416" y="1876140"/>
            <a:ext cx="2741612" cy="248888"/>
          </a:xfrm>
        </p:spPr>
        <p:txBody>
          <a:bodyPr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/>
            <a:r>
              <a:rPr lang="en-US" dirty="0"/>
              <a:t>More convenient</a:t>
            </a:r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2126427F-C54E-4B7F-9641-938D9541923F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9013409" y="1981647"/>
            <a:ext cx="2331720" cy="539496"/>
          </a:xfrm>
          <a:solidFill>
            <a:schemeClr val="bg1"/>
          </a:solidFill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8640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ep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3703320"/>
            <a:ext cx="3528000" cy="315468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79896" y="3829204"/>
            <a:ext cx="273741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CADBF3A0-15C9-427F-8FD2-15ED840D4E0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75701" y="4617038"/>
            <a:ext cx="2741612" cy="1463785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9" y="2739982"/>
            <a:ext cx="3432374" cy="8454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50C9FB-EE54-4D19-932C-4EF9C7CC93B4}"/>
              </a:ext>
            </a:extLst>
          </p:cNvPr>
          <p:cNvSpPr/>
          <p:nvPr userDrawn="1"/>
        </p:nvSpPr>
        <p:spPr>
          <a:xfrm>
            <a:off x="4368003" y="2944943"/>
            <a:ext cx="3510000" cy="3154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DA829CB-8433-4580-B34A-C48512DF4776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4813818" y="3070827"/>
            <a:ext cx="2718357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B17A0E8-5FE1-4EDB-9912-D15DE0F515CA}"/>
              </a:ext>
            </a:extLst>
          </p:cNvPr>
          <p:cNvSpPr>
            <a:spLocks noGrp="1"/>
          </p:cNvSpPr>
          <p:nvPr>
            <p:ph type="body" idx="39"/>
          </p:nvPr>
        </p:nvSpPr>
        <p:spPr>
          <a:xfrm>
            <a:off x="4809623" y="3858661"/>
            <a:ext cx="2718358" cy="2077777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4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78EA48-44FB-466C-808A-654F878A2BE5}"/>
              </a:ext>
            </a:extLst>
          </p:cNvPr>
          <p:cNvSpPr/>
          <p:nvPr userDrawn="1"/>
        </p:nvSpPr>
        <p:spPr>
          <a:xfrm>
            <a:off x="7859550" y="914400"/>
            <a:ext cx="3492000" cy="41970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858E05EE-476C-464F-97E9-AB4404E1031E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8301247" y="1040284"/>
            <a:ext cx="2728138" cy="478453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2B7032-E785-4A36-9ADB-097498F9D09B}"/>
              </a:ext>
            </a:extLst>
          </p:cNvPr>
          <p:cNvSpPr>
            <a:spLocks noGrp="1"/>
          </p:cNvSpPr>
          <p:nvPr>
            <p:ph type="body" idx="41"/>
          </p:nvPr>
        </p:nvSpPr>
        <p:spPr>
          <a:xfrm>
            <a:off x="8292856" y="1828117"/>
            <a:ext cx="2731930" cy="3112371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79896" y="4348591"/>
            <a:ext cx="2741611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F3182A3-A2A8-4CAF-9CB8-8D2AFF31639B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4813818" y="3590214"/>
            <a:ext cx="2718357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Section 1 Title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EAE2A6B1-5D4C-4E87-A1F9-92B4CC63D18E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8301247" y="1559671"/>
            <a:ext cx="2728138" cy="246279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1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Section 1 Title</a:t>
            </a:r>
            <a:endParaRPr lang="en-US" dirty="0"/>
          </a:p>
        </p:txBody>
      </p:sp>
      <p:sp>
        <p:nvSpPr>
          <p:cNvPr id="27" name="Rectangle 30" descr="Rectangle shape">
            <a:extLst>
              <a:ext uri="{FF2B5EF4-FFF2-40B4-BE49-F238E27FC236}">
                <a16:creationId xmlns:a16="http://schemas.microsoft.com/office/drawing/2014/main" id="{3FD4F881-8EF1-46B0-A01F-F145F6EA85C6}"/>
              </a:ext>
            </a:extLst>
          </p:cNvPr>
          <p:cNvSpPr/>
          <p:nvPr userDrawn="1"/>
        </p:nvSpPr>
        <p:spPr>
          <a:xfrm>
            <a:off x="0" y="2395688"/>
            <a:ext cx="551837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7173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481465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867819" y="2345281"/>
            <a:ext cx="4399506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245711" y="2345281"/>
            <a:ext cx="5078469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8C1D2FC-82D4-4984-A285-D297EC46F0D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62013" y="2998120"/>
            <a:ext cx="4818062" cy="268763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C7746309-5494-4FAF-8640-D18D81C82FC1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30001" y="2998120"/>
            <a:ext cx="5122211" cy="268763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Rectangle 17" descr="Rectangle shape">
            <a:extLst>
              <a:ext uri="{FF2B5EF4-FFF2-40B4-BE49-F238E27FC236}">
                <a16:creationId xmlns:a16="http://schemas.microsoft.com/office/drawing/2014/main" id="{42F2CA37-EDD0-4C79-960F-D8E91A8352FB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5732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74398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BE302E7-5C2F-4624-AD0C-D1495C751B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90E84C90-8C85-4EBD-A0A8-BE41617041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60C2D7C7-DBCB-4597-8620-C8C9C5A76A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9124C08-3E86-444D-B5D0-F3F9BB16C98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56B47F-3E0D-42C1-966E-767F85C6CF80}"/>
              </a:ext>
            </a:extLst>
          </p:cNvPr>
          <p:cNvSpPr/>
          <p:nvPr userDrawn="1"/>
        </p:nvSpPr>
        <p:spPr>
          <a:xfrm>
            <a:off x="0" y="4039354"/>
            <a:ext cx="12192000" cy="548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0CE94E73-2035-4848-A777-57D121957C57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4D2653B7-297D-4579-B765-779B78649A6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F0FDA4BB-A1AC-401D-BF49-12BA8C00A75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201C09CA-AD2D-489D-8280-D5D5CA6F8E0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31C95C8F-A3B1-4034-8C7E-60D92AD5A5AF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2D64408A-F4D2-4911-A50C-294A6E129634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714426FB-8D1F-48A3-87B1-6E447562616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113A947D-3189-4C34-A151-25B6735B5765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8DFAD3D9-CF77-4D07-8D3C-6946F80F500E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4307172"/>
            <a:ext cx="1803644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3A1A4549-1CA1-4925-A715-C3356C3B53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692262"/>
            <a:ext cx="1803644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612C4698-25FA-4C20-A9E3-847CD97AEC7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24762162-855D-415D-AF6A-C44F05CE7883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589D11E9-B94E-4CFA-B405-7F22D3AF9794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4307172"/>
            <a:ext cx="1728216" cy="334918"/>
          </a:xfrm>
        </p:spPr>
        <p:txBody>
          <a:bodyPr lIns="36000" tIns="0" rIns="0" bIns="0" anchor="b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8" name="Text Placeholder 11">
            <a:extLst>
              <a:ext uri="{FF2B5EF4-FFF2-40B4-BE49-F238E27FC236}">
                <a16:creationId xmlns:a16="http://schemas.microsoft.com/office/drawing/2014/main" id="{95BF5016-E7B0-47AC-BFE0-E776F860AF3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692262"/>
            <a:ext cx="1728216" cy="1142011"/>
          </a:xfrm>
        </p:spPr>
        <p:txBody>
          <a:bodyPr lIns="36000" tIns="0" rIns="0" bIns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0">
                <a:solidFill>
                  <a:schemeClr val="tx2"/>
                </a:solidFill>
              </a:defRPr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 i="1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3228A294-7EF5-49C2-B215-AF1AC293EB3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923572"/>
            <a:ext cx="1728216" cy="604730"/>
          </a:xfrm>
        </p:spPr>
        <p:txBody>
          <a:bodyPr lIns="36000" tIns="0" rIns="0" bIns="0" anchor="t" anchorCtr="0">
            <a:noAutofit/>
          </a:bodyPr>
          <a:lstStyle>
            <a:lvl1pPr marL="0" indent="0" algn="l">
              <a:buNone/>
              <a:defRPr sz="5000" b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20XX</a:t>
            </a:r>
            <a:endParaRPr lang="ru-RU" dirty="0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BFF32ED7-F60E-49AC-91A1-3034E8EB0B34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590954"/>
            <a:ext cx="1728216" cy="228986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Month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29BCBD-EC3D-4652-99F1-83BD8B568FF6}"/>
              </a:ext>
            </a:extLst>
          </p:cNvPr>
          <p:cNvSpPr/>
          <p:nvPr userDrawn="1"/>
        </p:nvSpPr>
        <p:spPr>
          <a:xfrm>
            <a:off x="89729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2ADE57E-F0D9-4D76-B243-DAC787E66091}"/>
              </a:ext>
            </a:extLst>
          </p:cNvPr>
          <p:cNvSpPr/>
          <p:nvPr userDrawn="1"/>
        </p:nvSpPr>
        <p:spPr>
          <a:xfrm>
            <a:off x="9636748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8F9527-D6F7-47B7-93E6-729FA654E51A}"/>
              </a:ext>
            </a:extLst>
          </p:cNvPr>
          <p:cNvSpPr/>
          <p:nvPr userDrawn="1"/>
        </p:nvSpPr>
        <p:spPr>
          <a:xfrm>
            <a:off x="3082161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3242D9B-895E-4D79-8BC2-6A934BD109F6}"/>
              </a:ext>
            </a:extLst>
          </p:cNvPr>
          <p:cNvSpPr/>
          <p:nvPr userDrawn="1"/>
        </p:nvSpPr>
        <p:spPr>
          <a:xfrm>
            <a:off x="5267024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9B79B76-7626-4584-AE9A-4CDF7F0F6430}"/>
              </a:ext>
            </a:extLst>
          </p:cNvPr>
          <p:cNvSpPr/>
          <p:nvPr userDrawn="1"/>
        </p:nvSpPr>
        <p:spPr>
          <a:xfrm>
            <a:off x="7451887" y="3924107"/>
            <a:ext cx="256032" cy="256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Rectangle 27" descr="Rectangle shape">
            <a:extLst>
              <a:ext uri="{FF2B5EF4-FFF2-40B4-BE49-F238E27FC236}">
                <a16:creationId xmlns:a16="http://schemas.microsoft.com/office/drawing/2014/main" id="{DE069B8B-CA4A-46A5-901F-F2C7F60C0C24}"/>
              </a:ext>
            </a:extLst>
          </p:cNvPr>
          <p:cNvSpPr/>
          <p:nvPr userDrawn="1"/>
        </p:nvSpPr>
        <p:spPr>
          <a:xfrm>
            <a:off x="-1" y="1525500"/>
            <a:ext cx="722887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9227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89555"/>
            <a:ext cx="4405067" cy="1737210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04701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1531890-A142-4CE0-8BD5-856FACD08EA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5656217" y="404813"/>
            <a:ext cx="5673771" cy="565308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ru-RU" dirty="0"/>
          </a:p>
        </p:txBody>
      </p:sp>
      <p:sp>
        <p:nvSpPr>
          <p:cNvPr id="10" name="Rectangle 8" descr="Rectangle shape">
            <a:extLst>
              <a:ext uri="{FF2B5EF4-FFF2-40B4-BE49-F238E27FC236}">
                <a16:creationId xmlns:a16="http://schemas.microsoft.com/office/drawing/2014/main" id="{B429AA89-05C8-451C-B390-2E809555BA84}"/>
              </a:ext>
            </a:extLst>
          </p:cNvPr>
          <p:cNvSpPr/>
          <p:nvPr userDrawn="1"/>
        </p:nvSpPr>
        <p:spPr>
          <a:xfrm>
            <a:off x="0" y="3341010"/>
            <a:ext cx="372317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788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BCE1DF-09FE-457A-9D5E-E7A8E0F5E7AA}"/>
              </a:ext>
            </a:extLst>
          </p:cNvPr>
          <p:cNvSpPr/>
          <p:nvPr userDrawn="1"/>
        </p:nvSpPr>
        <p:spPr>
          <a:xfrm>
            <a:off x="3956795" y="301179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08111-4A36-4CF7-86F5-0AD3FDEEDDDF}"/>
              </a:ext>
            </a:extLst>
          </p:cNvPr>
          <p:cNvSpPr/>
          <p:nvPr userDrawn="1"/>
        </p:nvSpPr>
        <p:spPr>
          <a:xfrm>
            <a:off x="9066213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C4E182D-C697-44DF-A090-F131D0302405}"/>
              </a:ext>
            </a:extLst>
          </p:cNvPr>
          <p:cNvSpPr/>
          <p:nvPr userDrawn="1"/>
        </p:nvSpPr>
        <p:spPr>
          <a:xfrm>
            <a:off x="6511504" y="3027646"/>
            <a:ext cx="2286000" cy="24534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4812501"/>
            <a:ext cx="2939721" cy="668619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302764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3FB6CB-7DC7-42AB-937B-FACFE1A28A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66213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CE5AE5F8-F053-47AB-BCB2-70F2BF5C44E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56795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D86E9819-052E-4932-AD4D-2E6844D4042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11504" y="774398"/>
            <a:ext cx="2286000" cy="2286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E9CD767-2C5C-4922-8EC2-4DFCB6ECFCB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6537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1</a:t>
            </a:r>
            <a:br>
              <a:rPr lang="en-US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31851AA2-C176-47A9-A949-3837A394CD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87139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879156B3-E019-4A41-8242-F0D70D5025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87139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B3B3928-67D4-498A-9DED-4FF10BE1A40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41246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1</a:t>
            </a:r>
            <a:br>
              <a:rPr lang="en-US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8464C0AB-BE10-429A-A453-247A538F5D3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41848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41848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CFBCF6D-5E27-4808-BA1C-6F72DDAAC6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5955" y="3429000"/>
            <a:ext cx="2026516" cy="588620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1</a:t>
            </a:r>
            <a:br>
              <a:rPr lang="en-US" dirty="0"/>
            </a:br>
            <a:r>
              <a:rPr lang="en-US" dirty="0"/>
              <a:t>Name</a:t>
            </a:r>
            <a:endParaRPr lang="ru-RU" dirty="0"/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8755E469-9B43-406E-BB68-F691A4DF441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96557" y="4051032"/>
            <a:ext cx="2025312" cy="244923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96557" y="4347988"/>
            <a:ext cx="2025312" cy="841304"/>
          </a:xfrm>
        </p:spPr>
        <p:txBody>
          <a:bodyPr>
            <a:noAutofit/>
          </a:bodyPr>
          <a:lstStyle>
            <a:lvl1pPr marL="0" indent="0" algn="ctr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Rectangle 13" descr="Rectangle shape">
            <a:extLst>
              <a:ext uri="{FF2B5EF4-FFF2-40B4-BE49-F238E27FC236}">
                <a16:creationId xmlns:a16="http://schemas.microsoft.com/office/drawing/2014/main" id="{4FBD15D4-B1D1-4D03-9259-CE4D7AA955DF}"/>
              </a:ext>
            </a:extLst>
          </p:cNvPr>
          <p:cNvSpPr/>
          <p:nvPr userDrawn="1"/>
        </p:nvSpPr>
        <p:spPr>
          <a:xfrm>
            <a:off x="0" y="4461207"/>
            <a:ext cx="2092411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572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97157"/>
            <a:ext cx="5679831" cy="619448"/>
          </a:xfrm>
        </p:spPr>
        <p:txBody>
          <a:bodyPr lIns="0" tIns="0" rIns="0" bIns="0" anchor="b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F59B93CA-5AD1-43A8-AF37-7DA25D3B400E}"/>
              </a:ext>
            </a:extLst>
          </p:cNvPr>
          <p:cNvSpPr>
            <a:spLocks noGrp="1"/>
          </p:cNvSpPr>
          <p:nvPr>
            <p:ph type="body" idx="49"/>
          </p:nvPr>
        </p:nvSpPr>
        <p:spPr>
          <a:xfrm>
            <a:off x="5212360" y="1865304"/>
            <a:ext cx="6103964" cy="815993"/>
          </a:xfrm>
        </p:spPr>
        <p:txBody>
          <a:bodyPr lIns="3600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7EA497-80B1-41E2-8E50-4193B3DBB4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A39902-3138-4686-85B5-3FE813B7BD36}"/>
              </a:ext>
            </a:extLst>
          </p:cNvPr>
          <p:cNvSpPr/>
          <p:nvPr userDrawn="1"/>
        </p:nvSpPr>
        <p:spPr>
          <a:xfrm>
            <a:off x="1798320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7D767E78-191D-404C-98CB-C65C651DC6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1 Name</a:t>
            </a:r>
            <a:endParaRPr lang="ru-RU" dirty="0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6474358B-E609-4F26-8A11-64E0DC41AD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75335C46-548C-42F2-89FC-909F3B24282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66A588B-BA73-49FD-9E1E-1F1C51FD3850}"/>
              </a:ext>
            </a:extLst>
          </p:cNvPr>
          <p:cNvSpPr/>
          <p:nvPr userDrawn="1"/>
        </p:nvSpPr>
        <p:spPr>
          <a:xfrm>
            <a:off x="8937529" y="3126698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15790237-9A5F-4A9F-A5BB-E4FF0712C5E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3 Name</a:t>
            </a:r>
            <a:endParaRPr lang="ru-RU" dirty="0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0554067-4F62-4CE7-AF48-55BBD708AC9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65" name="Picture Placeholder 7">
            <a:extLst>
              <a:ext uri="{FF2B5EF4-FFF2-40B4-BE49-F238E27FC236}">
                <a16:creationId xmlns:a16="http://schemas.microsoft.com/office/drawing/2014/main" id="{AA1B0DE9-602F-4ECB-AF1E-00D45491BC91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3126698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43DD23D-9D79-4667-BB9E-A3A54505AEDA}"/>
              </a:ext>
            </a:extLst>
          </p:cNvPr>
          <p:cNvSpPr/>
          <p:nvPr userDrawn="1"/>
        </p:nvSpPr>
        <p:spPr>
          <a:xfrm>
            <a:off x="5364036" y="3126698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FFDAE67E-CF93-4600-BFAE-AF6B317A9EB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3329723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2 Name</a:t>
            </a:r>
            <a:endParaRPr lang="ru-RU" dirty="0"/>
          </a:p>
        </p:txBody>
      </p:sp>
      <p:sp>
        <p:nvSpPr>
          <p:cNvPr id="68" name="Text Placeholder 17">
            <a:extLst>
              <a:ext uri="{FF2B5EF4-FFF2-40B4-BE49-F238E27FC236}">
                <a16:creationId xmlns:a16="http://schemas.microsoft.com/office/drawing/2014/main" id="{0F0E3D9A-B0CE-4BF9-A274-1FB704C416E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3658532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69" name="Picture Placeholder 7">
            <a:extLst>
              <a:ext uri="{FF2B5EF4-FFF2-40B4-BE49-F238E27FC236}">
                <a16:creationId xmlns:a16="http://schemas.microsoft.com/office/drawing/2014/main" id="{36B2F594-9AB1-4C33-86BE-4732609D6B0A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278466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FB6684-D013-48BC-9926-29E0BCA889B1}"/>
              </a:ext>
            </a:extLst>
          </p:cNvPr>
          <p:cNvSpPr/>
          <p:nvPr userDrawn="1"/>
        </p:nvSpPr>
        <p:spPr>
          <a:xfrm>
            <a:off x="2238586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1" name="Text Placeholder 17">
            <a:extLst>
              <a:ext uri="{FF2B5EF4-FFF2-40B4-BE49-F238E27FC236}">
                <a16:creationId xmlns:a16="http://schemas.microsoft.com/office/drawing/2014/main" id="{EECC50BE-82E8-4ECC-B642-5C11A927A70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361519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4 Name</a:t>
            </a:r>
            <a:endParaRPr lang="ru-RU" dirty="0"/>
          </a:p>
        </p:txBody>
      </p:sp>
      <p:sp>
        <p:nvSpPr>
          <p:cNvPr id="72" name="Text Placeholder 17">
            <a:extLst>
              <a:ext uri="{FF2B5EF4-FFF2-40B4-BE49-F238E27FC236}">
                <a16:creationId xmlns:a16="http://schemas.microsoft.com/office/drawing/2014/main" id="{4D96D406-D0F6-4E2D-BAE8-7B011D620FED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363098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73" name="Picture Placeholder 7">
            <a:extLst>
              <a:ext uri="{FF2B5EF4-FFF2-40B4-BE49-F238E27FC236}">
                <a16:creationId xmlns:a16="http://schemas.microsoft.com/office/drawing/2014/main" id="{5668E7D0-A78F-45EC-BEC4-CAB0E6F96F3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8417675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02DAEE6-8B1C-4222-949F-830F7C3A4E16}"/>
              </a:ext>
            </a:extLst>
          </p:cNvPr>
          <p:cNvSpPr/>
          <p:nvPr userDrawn="1"/>
        </p:nvSpPr>
        <p:spPr>
          <a:xfrm>
            <a:off x="9377795" y="4316113"/>
            <a:ext cx="2395728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3CE9A073-35B5-4F1C-85E3-4BB12A5F435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500728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6 Name</a:t>
            </a:r>
            <a:endParaRPr lang="ru-RU" dirty="0"/>
          </a:p>
        </p:txBody>
      </p:sp>
      <p:sp>
        <p:nvSpPr>
          <p:cNvPr id="76" name="Text Placeholder 17">
            <a:extLst>
              <a:ext uri="{FF2B5EF4-FFF2-40B4-BE49-F238E27FC236}">
                <a16:creationId xmlns:a16="http://schemas.microsoft.com/office/drawing/2014/main" id="{F7309B33-C344-4C68-8156-822D38F43FE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502307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77" name="Picture Placeholder 7">
            <a:extLst>
              <a:ext uri="{FF2B5EF4-FFF2-40B4-BE49-F238E27FC236}">
                <a16:creationId xmlns:a16="http://schemas.microsoft.com/office/drawing/2014/main" id="{D6B0782E-8C48-4FC4-B086-A5606E01F5DB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4844182" y="4316113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A195F5-3125-484A-954D-EB0E743F6947}"/>
              </a:ext>
            </a:extLst>
          </p:cNvPr>
          <p:cNvSpPr/>
          <p:nvPr userDrawn="1"/>
        </p:nvSpPr>
        <p:spPr>
          <a:xfrm>
            <a:off x="5804302" y="4316113"/>
            <a:ext cx="2399617" cy="9601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9" name="Text Placeholder 17">
            <a:extLst>
              <a:ext uri="{FF2B5EF4-FFF2-40B4-BE49-F238E27FC236}">
                <a16:creationId xmlns:a16="http://schemas.microsoft.com/office/drawing/2014/main" id="{428D2D4B-ED0B-40E0-9ECD-C95A1903990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5927235" y="4519138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5 Name</a:t>
            </a:r>
            <a:endParaRPr lang="ru-RU" dirty="0"/>
          </a:p>
        </p:txBody>
      </p:sp>
      <p:sp>
        <p:nvSpPr>
          <p:cNvPr id="80" name="Text Placeholder 17">
            <a:extLst>
              <a:ext uri="{FF2B5EF4-FFF2-40B4-BE49-F238E27FC236}">
                <a16:creationId xmlns:a16="http://schemas.microsoft.com/office/drawing/2014/main" id="{35125C72-EAD5-4723-BBD0-6B22FA07855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928814" y="4847947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33" name="Rectangle 63" descr="Rectangle shape">
            <a:extLst>
              <a:ext uri="{FF2B5EF4-FFF2-40B4-BE49-F238E27FC236}">
                <a16:creationId xmlns:a16="http://schemas.microsoft.com/office/drawing/2014/main" id="{ACFA1245-86BF-45AA-B492-5CE7275AFF80}"/>
              </a:ext>
            </a:extLst>
          </p:cNvPr>
          <p:cNvSpPr/>
          <p:nvPr userDrawn="1"/>
        </p:nvSpPr>
        <p:spPr>
          <a:xfrm>
            <a:off x="0" y="1516317"/>
            <a:ext cx="807679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8038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5"/>
            <a:ext cx="5879592" cy="2113385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5CBDFFE-A853-4C67-8FC4-53F81449E8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9788" y="5158018"/>
            <a:ext cx="5879592" cy="899882"/>
          </a:xfrm>
          <a:solidFill>
            <a:schemeClr val="tx1"/>
          </a:solidFill>
        </p:spPr>
        <p:txBody>
          <a:bodyPr lIns="432000" tIns="144000" rIns="144000" bIns="144000" anchor="ctr" anchorCtr="0">
            <a:norm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280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6000">
                <a:solidFill>
                  <a:schemeClr val="bg2"/>
                </a:solidFill>
                <a:latin typeface="+mj-lt"/>
              </a:defRPr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BA6C74E-3778-471F-9477-D823F7D6AC2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8214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E1BF711-AD1E-4C2A-92AA-123A8E0CCD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06660"/>
            <a:ext cx="6121400" cy="761540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2B5B824-F1E4-4ADF-B1C2-3DBA2FC6649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62258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5E37954-2587-4B97-88B7-FA4C7604AC87}"/>
              </a:ext>
            </a:extLst>
          </p:cNvPr>
          <p:cNvSpPr>
            <a:spLocks noGrp="1"/>
          </p:cNvSpPr>
          <p:nvPr>
            <p:ph type="body" idx="37"/>
          </p:nvPr>
        </p:nvSpPr>
        <p:spPr>
          <a:xfrm>
            <a:off x="862258" y="2739982"/>
            <a:ext cx="6097341" cy="761541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978BB3C-0EC9-4911-AF98-3B17C4CE8FA3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862258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D9061FDA-6F12-4C6E-8374-F8ED0FF2932A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6959600" y="765175"/>
            <a:ext cx="4370388" cy="510063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ru-RU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3C89AD31-EDB3-409A-BB3D-9A2263EA5F9E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2869583" y="4101739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5ECE7C29-B0CF-4459-9010-99944A9D372B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2869583" y="4463100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FAA503CE-740E-471A-BE66-70EF1E5ED0DF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4874046" y="4106224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8ABC95E5-FC26-42BE-B500-AFB5F7AA358F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4874046" y="4467585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E3D6BF30-B139-4A44-8D70-E8B58153D59D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862258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EDC5F966-21F2-4236-8AE2-F83B8916800F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862258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F9094085-3B39-4A4F-B421-083BD603E089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2869583" y="5110152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E87EE246-B30D-4246-BBE0-0BC8EBA9925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2869583" y="5471513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72833A53-1031-4E59-BB69-C21555C45940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4874046" y="5114637"/>
            <a:ext cx="1867879" cy="349611"/>
          </a:xfrm>
        </p:spPr>
        <p:txBody>
          <a:bodyPr lIns="0" tIns="0" rIns="0" bIns="0" anchor="b">
            <a:normAutofit/>
          </a:bodyPr>
          <a:lstStyle>
            <a:lvl1pPr marL="0" indent="0" algn="l">
              <a:spcBef>
                <a:spcPts val="600"/>
              </a:spcBef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$ 1,500,000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6898A319-33AA-48F0-9D9D-2196528CD257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4874046" y="5475998"/>
            <a:ext cx="1870741" cy="246279"/>
          </a:xfr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1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Description</a:t>
            </a:r>
          </a:p>
        </p:txBody>
      </p:sp>
      <p:sp>
        <p:nvSpPr>
          <p:cNvPr id="28" name="Rectangle 25" descr="Rectangle shape">
            <a:extLst>
              <a:ext uri="{FF2B5EF4-FFF2-40B4-BE49-F238E27FC236}">
                <a16:creationId xmlns:a16="http://schemas.microsoft.com/office/drawing/2014/main" id="{536DDC95-2245-400E-87D9-78ACE3EB0369}"/>
              </a:ext>
            </a:extLst>
          </p:cNvPr>
          <p:cNvSpPr/>
          <p:nvPr userDrawn="1"/>
        </p:nvSpPr>
        <p:spPr>
          <a:xfrm>
            <a:off x="1" y="2374094"/>
            <a:ext cx="3042204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60085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404545"/>
            <a:ext cx="5267789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4614" y="3148026"/>
            <a:ext cx="52762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34740" y="3880032"/>
            <a:ext cx="5536134" cy="2025307"/>
          </a:xfrm>
        </p:spPr>
        <p:txBody>
          <a:bodyPr lIns="0" tIns="0" rIns="0" bIns="0" anchor="t" anchorCtr="0">
            <a:normAutofit/>
          </a:bodyPr>
          <a:lstStyle>
            <a:lvl1pPr marL="285750" indent="-28575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267325" cy="58293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Rectangle 9" descr="Rectangle shape">
            <a:extLst>
              <a:ext uri="{FF2B5EF4-FFF2-40B4-BE49-F238E27FC236}">
                <a16:creationId xmlns:a16="http://schemas.microsoft.com/office/drawing/2014/main" id="{64F4FFEA-1C3D-4C3A-895A-590F2E29B849}"/>
              </a:ext>
            </a:extLst>
          </p:cNvPr>
          <p:cNvSpPr/>
          <p:nvPr userDrawn="1"/>
        </p:nvSpPr>
        <p:spPr>
          <a:xfrm>
            <a:off x="5267325" y="2815120"/>
            <a:ext cx="323278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859621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59E029D3-A2D2-4959-AD45-2926DF4C67C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A919AF-E573-4B3C-8E98-F501EABA1B1B}"/>
              </a:ext>
            </a:extLst>
          </p:cNvPr>
          <p:cNvSpPr/>
          <p:nvPr userDrawn="1"/>
        </p:nvSpPr>
        <p:spPr>
          <a:xfrm>
            <a:off x="4108011" y="765175"/>
            <a:ext cx="3990525" cy="17561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Rectangle 18" descr="Rectangle shape">
            <a:extLst>
              <a:ext uri="{FF2B5EF4-FFF2-40B4-BE49-F238E27FC236}">
                <a16:creationId xmlns:a16="http://schemas.microsoft.com/office/drawing/2014/main" id="{456AD312-1A1E-4043-B08C-1410D3EDEC27}"/>
              </a:ext>
            </a:extLst>
          </p:cNvPr>
          <p:cNvSpPr/>
          <p:nvPr userDrawn="1"/>
        </p:nvSpPr>
        <p:spPr>
          <a:xfrm>
            <a:off x="-1" y="5262290"/>
            <a:ext cx="12191999" cy="777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521329"/>
            <a:ext cx="4005072" cy="2740961"/>
          </a:xfrm>
          <a:solidFill>
            <a:schemeClr val="tx1"/>
          </a:solidFill>
        </p:spPr>
        <p:txBody>
          <a:bodyPr tIns="72000" rIns="72000" bIns="792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THANK</a:t>
            </a:r>
            <a:br>
              <a:rPr lang="en-US" dirty="0"/>
            </a:br>
            <a:r>
              <a:rPr lang="en-US" dirty="0"/>
              <a:t>YOU!</a:t>
            </a:r>
            <a:endParaRPr lang="ru-RU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46EE0C-8420-4BA8-9E2D-0780DB1E65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30140" y="1338610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ACAC3-4604-4C09-A60E-353A71E93E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18038" y="4541163"/>
            <a:ext cx="3038475" cy="590550"/>
          </a:xfrm>
        </p:spPr>
        <p:txBody>
          <a:bodyPr/>
          <a:lstStyle>
            <a:lvl1pPr marL="0" indent="0" algn="ctr">
              <a:buNone/>
              <a:defRPr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August Bergqvist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7AD3B8E-A11F-4EAE-94E5-5A918EEFB7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78557" y="5378325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Phone:</a:t>
            </a:r>
            <a:endParaRPr lang="ru-RU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4C7CDA87-1949-494C-94DB-E500247384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8557" y="5658102"/>
            <a:ext cx="2858011" cy="28010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678-555-0177</a:t>
            </a:r>
            <a:endParaRPr lang="ru-RU" dirty="0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D20ADC7-EE42-4D0E-B17A-883FE693D6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08011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Email:</a:t>
            </a:r>
            <a:endParaRPr lang="ru-RU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D9FFFDD-8708-4CDD-974F-8A022BB26A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08011" y="5657711"/>
            <a:ext cx="3684587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bergqvist@vanarsdelltd.com</a:t>
            </a:r>
            <a:endParaRPr lang="ru-RU" dirty="0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DE37318-4A32-4233-997C-CE244B16F5A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98536" y="5377934"/>
            <a:ext cx="1800225" cy="280988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 i="1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/>
              <a:t>Website:</a:t>
            </a:r>
            <a:endParaRPr lang="ru-RU" dirty="0"/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1F818617-24CC-4E07-ABE4-A23E89FC1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98536" y="5657711"/>
            <a:ext cx="3240000" cy="2805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www.vanasdelltd.com</a:t>
            </a:r>
            <a:endParaRPr lang="ru-RU" dirty="0"/>
          </a:p>
        </p:txBody>
      </p:sp>
      <p:sp>
        <p:nvSpPr>
          <p:cNvPr id="21" name="Rectangle 12" descr="Rectangle shape">
            <a:extLst>
              <a:ext uri="{FF2B5EF4-FFF2-40B4-BE49-F238E27FC236}">
                <a16:creationId xmlns:a16="http://schemas.microsoft.com/office/drawing/2014/main" id="{F63A6226-0829-4BFB-805E-8B463D763BD0}"/>
              </a:ext>
            </a:extLst>
          </p:cNvPr>
          <p:cNvSpPr/>
          <p:nvPr userDrawn="1"/>
        </p:nvSpPr>
        <p:spPr>
          <a:xfrm>
            <a:off x="4760495" y="2320161"/>
            <a:ext cx="7431505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05739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endix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B528C4-392E-41C2-861C-D3DC218489B8}"/>
              </a:ext>
            </a:extLst>
          </p:cNvPr>
          <p:cNvSpPr/>
          <p:nvPr userDrawn="1"/>
        </p:nvSpPr>
        <p:spPr>
          <a:xfrm>
            <a:off x="3919728" y="1"/>
            <a:ext cx="4352544" cy="22997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2299716"/>
          </a:xfrm>
          <a:noFill/>
        </p:spPr>
        <p:txBody>
          <a:bodyPr lIns="0" tIns="68400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Rectangle 8" descr="Rectangle shape">
            <a:extLst>
              <a:ext uri="{FF2B5EF4-FFF2-40B4-BE49-F238E27FC236}">
                <a16:creationId xmlns:a16="http://schemas.microsoft.com/office/drawing/2014/main" id="{7427677C-C3DE-49C7-84BE-71D9DB22D7F2}"/>
              </a:ext>
            </a:extLst>
          </p:cNvPr>
          <p:cNvSpPr/>
          <p:nvPr userDrawn="1"/>
        </p:nvSpPr>
        <p:spPr>
          <a:xfrm>
            <a:off x="4868562" y="1548553"/>
            <a:ext cx="732343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17177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56085" y="707217"/>
            <a:ext cx="5679831" cy="606677"/>
          </a:xfrm>
        </p:spPr>
        <p:txBody>
          <a:bodyPr lIns="0" tIns="0" rIns="0" bIns="0" anchor="t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152EDA90-0CC6-4B73-9282-68EB15F1A49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38200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CB94CB14-CAFC-4576-85C2-5FE8C5FAC86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1253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1 Name</a:t>
            </a:r>
            <a:endParaRPr lang="ru-RU" dirty="0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2FAB85F-45F7-47E2-AB0A-6B37853139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22832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9D546B0D-E7A6-4E09-A1E7-4D5FFF42AB7E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977409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BB7C7924-7CD4-4A42-9820-18C41FD7256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60462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3 Name</a:t>
            </a:r>
            <a:endParaRPr lang="ru-RU" dirty="0"/>
          </a:p>
        </p:txBody>
      </p:sp>
      <p:sp>
        <p:nvSpPr>
          <p:cNvPr id="60" name="Text Placeholder 17">
            <a:extLst>
              <a:ext uri="{FF2B5EF4-FFF2-40B4-BE49-F238E27FC236}">
                <a16:creationId xmlns:a16="http://schemas.microsoft.com/office/drawing/2014/main" id="{16EDFFF7-6CB3-47B7-B8FF-4AD51EBB5F1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062041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61" name="Picture Placeholder 7">
            <a:extLst>
              <a:ext uri="{FF2B5EF4-FFF2-40B4-BE49-F238E27FC236}">
                <a16:creationId xmlns:a16="http://schemas.microsoft.com/office/drawing/2014/main" id="{998C45EE-D467-409F-8315-0F7C3F55116A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4403916" y="4808540"/>
            <a:ext cx="960120" cy="96012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A51F22CB-38F0-4351-97D5-2D8EAFB4F3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86969" y="4732171"/>
            <a:ext cx="2149559" cy="325986"/>
          </a:xfrm>
        </p:spPr>
        <p:txBody>
          <a:bodyPr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Person 2 Name</a:t>
            </a:r>
            <a:endParaRPr lang="ru-RU" dirty="0"/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A766E770-E9C2-42A0-B447-1B804F2A2F8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88548" y="5118130"/>
            <a:ext cx="2148282" cy="244923"/>
          </a:xfrm>
        </p:spPr>
        <p:txBody>
          <a:bodyPr tIns="0"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Team Member Title</a:t>
            </a:r>
            <a:endParaRPr lang="ru-RU" dirty="0"/>
          </a:p>
        </p:txBody>
      </p:sp>
      <p:sp>
        <p:nvSpPr>
          <p:cNvPr id="65" name="Text Placeholder 8">
            <a:extLst>
              <a:ext uri="{FF2B5EF4-FFF2-40B4-BE49-F238E27FC236}">
                <a16:creationId xmlns:a16="http://schemas.microsoft.com/office/drawing/2014/main" id="{1174E98C-B520-4B09-B2E4-AA73B46C63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5313"/>
            <a:ext cx="3529013" cy="2578100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29C8CAB-8459-47A3-A66A-8D12B810225F}"/>
              </a:ext>
            </a:extLst>
          </p:cNvPr>
          <p:cNvSpPr/>
          <p:nvPr userDrawn="1"/>
        </p:nvSpPr>
        <p:spPr>
          <a:xfrm>
            <a:off x="4368002" y="2414016"/>
            <a:ext cx="3529011" cy="20299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7" name="Text Placeholder 11">
            <a:extLst>
              <a:ext uri="{FF2B5EF4-FFF2-40B4-BE49-F238E27FC236}">
                <a16:creationId xmlns:a16="http://schemas.microsoft.com/office/drawing/2014/main" id="{6F2EC285-6BFE-478F-A272-ED692974D9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57688" y="2400300"/>
            <a:ext cx="3529012" cy="2043113"/>
          </a:xfrm>
        </p:spPr>
        <p:txBody>
          <a:bodyPr lIns="288000" tIns="288000" rIns="288000" bIns="288000"/>
          <a:lstStyle>
            <a:lvl1pPr marL="0" indent="0"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None/>
              <a:defRPr lang="en-US" sz="140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None/>
              <a:defRPr lang="ru-RU" sz="1400" i="1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8" name="Text Placeholder 8">
            <a:extLst>
              <a:ext uri="{FF2B5EF4-FFF2-40B4-BE49-F238E27FC236}">
                <a16:creationId xmlns:a16="http://schemas.microsoft.com/office/drawing/2014/main" id="{C67992FA-0F54-4DA6-AACA-039E6E09DB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6700" y="2212277"/>
            <a:ext cx="3467102" cy="2231136"/>
          </a:xfrm>
          <a:solidFill>
            <a:schemeClr val="accent1">
              <a:alpha val="50000"/>
            </a:schemeClr>
          </a:solidFill>
        </p:spPr>
        <p:txBody>
          <a:bodyPr lIns="288000" tIns="288000" rIns="288000" bIns="288000">
            <a:normAutofit/>
          </a:bodyPr>
          <a:lstStyle>
            <a:lvl1pPr marL="0" indent="0">
              <a:buNone/>
              <a:defRPr sz="1400" i="0">
                <a:solidFill>
                  <a:schemeClr val="tx2"/>
                </a:solidFill>
              </a:defRPr>
            </a:lvl1pPr>
            <a:lvl2pPr marL="457200" indent="0">
              <a:buNone/>
              <a:defRPr sz="1400" i="1">
                <a:solidFill>
                  <a:schemeClr val="tx2"/>
                </a:solidFill>
              </a:defRPr>
            </a:lvl2pPr>
            <a:lvl3pPr marL="914400" indent="0">
              <a:buNone/>
              <a:defRPr sz="1400" i="1">
                <a:solidFill>
                  <a:schemeClr val="tx2"/>
                </a:solidFill>
              </a:defRPr>
            </a:lvl3pPr>
            <a:lvl4pPr marL="1371600" indent="0">
              <a:buNone/>
              <a:defRPr sz="1400" i="1">
                <a:solidFill>
                  <a:schemeClr val="tx2"/>
                </a:solidFill>
              </a:defRPr>
            </a:lvl4pPr>
            <a:lvl5pPr marL="1828800" indent="0">
              <a:buNone/>
              <a:defRPr sz="1400" i="1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Rectangle 18" descr="Rectangle shape">
            <a:extLst>
              <a:ext uri="{FF2B5EF4-FFF2-40B4-BE49-F238E27FC236}">
                <a16:creationId xmlns:a16="http://schemas.microsoft.com/office/drawing/2014/main" id="{B791C558-0522-446C-B7FE-6CCCB2676E89}"/>
              </a:ext>
            </a:extLst>
          </p:cNvPr>
          <p:cNvSpPr/>
          <p:nvPr userDrawn="1"/>
        </p:nvSpPr>
        <p:spPr>
          <a:xfrm>
            <a:off x="4304523" y="1373103"/>
            <a:ext cx="788747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1058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636831"/>
            <a:ext cx="2939721" cy="1844288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851976"/>
            <a:ext cx="296257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177BAD76-5C75-4FA2-B792-300193BDC99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67325" y="1588458"/>
            <a:ext cx="6084888" cy="2118127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AE2A9BB2-4A2A-49A1-8337-C26A0EC27E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267325" y="3932556"/>
            <a:ext cx="6084888" cy="1548563"/>
          </a:xfrm>
        </p:spPr>
        <p:txBody>
          <a:bodyPr>
            <a:noAutofit/>
          </a:bodyPr>
          <a:lstStyle>
            <a:lvl1pPr marL="216000" indent="-216000" algn="l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2pPr>
            <a:lvl3pPr marL="9144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3pPr>
            <a:lvl4pPr marL="13716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4pPr>
            <a:lvl5pPr marL="182880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9" descr="Rectangle shape">
            <a:extLst>
              <a:ext uri="{FF2B5EF4-FFF2-40B4-BE49-F238E27FC236}">
                <a16:creationId xmlns:a16="http://schemas.microsoft.com/office/drawing/2014/main" id="{BAFA4FEF-7A90-4960-976C-29791A7BE2C2}"/>
              </a:ext>
            </a:extLst>
          </p:cNvPr>
          <p:cNvSpPr/>
          <p:nvPr userDrawn="1"/>
        </p:nvSpPr>
        <p:spPr>
          <a:xfrm>
            <a:off x="0" y="3292402"/>
            <a:ext cx="370971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92666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9FF20888-4CCD-4546-BBEE-8012B7FF897A}"/>
              </a:ext>
            </a:extLst>
          </p:cNvPr>
          <p:cNvSpPr/>
          <p:nvPr userDrawn="1"/>
        </p:nvSpPr>
        <p:spPr>
          <a:xfrm>
            <a:off x="862258" y="2808480"/>
            <a:ext cx="11329742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38E56-892A-4A7D-A723-312505412F26}"/>
              </a:ext>
            </a:extLst>
          </p:cNvPr>
          <p:cNvSpPr/>
          <p:nvPr userDrawn="1"/>
        </p:nvSpPr>
        <p:spPr>
          <a:xfrm>
            <a:off x="6757260" y="636516"/>
            <a:ext cx="3291840" cy="5522976"/>
          </a:xfrm>
          <a:prstGeom prst="rect">
            <a:avLst/>
          </a:prstGeom>
          <a:blipFill>
            <a:blip r:embed="rId2"/>
            <a:stretch>
              <a:fillRect l="-1125" r="-11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14111" y="1485605"/>
            <a:ext cx="2075688" cy="3639312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917543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99954E-D83C-4E03-A51E-E9EFC4CB52C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5FAA74F-DE92-4414-B0C7-466184CBCC99}"/>
              </a:ext>
            </a:extLst>
          </p:cNvPr>
          <p:cNvSpPr/>
          <p:nvPr userDrawn="1"/>
        </p:nvSpPr>
        <p:spPr>
          <a:xfrm>
            <a:off x="4093463" y="404813"/>
            <a:ext cx="4005072" cy="17128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EB3FF-7F57-482E-BA1B-44AD9E95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24308D-CE80-4FF7-81BB-AFBECF7EA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3464" y="2117623"/>
            <a:ext cx="4005072" cy="2977551"/>
          </a:xfrm>
          <a:solidFill>
            <a:schemeClr val="tx1"/>
          </a:solidFill>
        </p:spPr>
        <p:txBody>
          <a:bodyPr tIns="72000" bIns="216000" anchor="b">
            <a:normAutofit/>
          </a:bodyPr>
          <a:lstStyle>
            <a:lvl1pPr algn="ctr">
              <a:lnSpc>
                <a:spcPct val="85000"/>
              </a:lnSpc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0A900D34-4B01-4389-9CFF-FFCB0CF7A3CC}"/>
              </a:ext>
            </a:extLst>
          </p:cNvPr>
          <p:cNvSpPr/>
          <p:nvPr userDrawn="1"/>
        </p:nvSpPr>
        <p:spPr>
          <a:xfrm>
            <a:off x="4922520" y="191645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865235-7FA6-4F58-B90E-4404EAE577DF}"/>
              </a:ext>
            </a:extLst>
          </p:cNvPr>
          <p:cNvSpPr/>
          <p:nvPr userDrawn="1"/>
        </p:nvSpPr>
        <p:spPr>
          <a:xfrm>
            <a:off x="4093463" y="5095174"/>
            <a:ext cx="4005072" cy="2240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5" descr="Rectangle shape">
            <a:extLst>
              <a:ext uri="{FF2B5EF4-FFF2-40B4-BE49-F238E27FC236}">
                <a16:creationId xmlns:a16="http://schemas.microsoft.com/office/drawing/2014/main" id="{72ED261F-FABA-4D73-8360-A897A6082FA6}"/>
              </a:ext>
            </a:extLst>
          </p:cNvPr>
          <p:cNvSpPr/>
          <p:nvPr userDrawn="1"/>
        </p:nvSpPr>
        <p:spPr>
          <a:xfrm>
            <a:off x="-1" y="5095175"/>
            <a:ext cx="726948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6BBECC5-64BD-44F1-A950-4C2D9B613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3462" y="5296342"/>
            <a:ext cx="4005073" cy="1561658"/>
          </a:xfrm>
          <a:solidFill>
            <a:schemeClr val="tx1"/>
          </a:solidFill>
        </p:spPr>
        <p:txBody>
          <a:bodyPr vert="horz" lIns="91440" tIns="90000" rIns="91440" bIns="90000" rtlCol="0" anchor="ctr" anchorCtr="0">
            <a:noAutofit/>
          </a:bodyPr>
          <a:lstStyle>
            <a:lvl1pPr marL="0" indent="0" algn="ctr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 algn="ctr">
              <a:spcBef>
                <a:spcPts val="600"/>
              </a:spcBef>
            </a:pPr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0759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D30891-044A-4B6F-9E44-2C5CD52CAE5A}"/>
              </a:ext>
            </a:extLst>
          </p:cNvPr>
          <p:cNvSpPr/>
          <p:nvPr userDrawn="1"/>
        </p:nvSpPr>
        <p:spPr>
          <a:xfrm>
            <a:off x="4117848" y="0"/>
            <a:ext cx="8074152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0061FC-03E6-461D-AD5E-F586206AB6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2839696"/>
            <a:ext cx="5879592" cy="2136164"/>
          </a:xfrm>
          <a:solidFill>
            <a:schemeClr val="tx1"/>
          </a:solidFill>
        </p:spPr>
        <p:txBody>
          <a:bodyPr lIns="432000" tIns="1332000" rIns="288000" bIns="1188000">
            <a:normAutofit/>
          </a:bodyPr>
          <a:lstStyle>
            <a:lvl1pPr>
              <a:defRPr lang="ru-RU" sz="6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91F5-706F-4B04-9757-B8F1D883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8" name="Rectangle 6" descr="Rectangle shape">
            <a:extLst>
              <a:ext uri="{FF2B5EF4-FFF2-40B4-BE49-F238E27FC236}">
                <a16:creationId xmlns:a16="http://schemas.microsoft.com/office/drawing/2014/main" id="{34F9E77E-D12E-44C4-BDFA-352E61E1D14C}"/>
              </a:ext>
            </a:extLst>
          </p:cNvPr>
          <p:cNvSpPr/>
          <p:nvPr userDrawn="1"/>
        </p:nvSpPr>
        <p:spPr>
          <a:xfrm>
            <a:off x="1266000" y="4956850"/>
            <a:ext cx="1092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" name="Rectangle 6" descr="Rectangle shape">
            <a:extLst>
              <a:ext uri="{FF2B5EF4-FFF2-40B4-BE49-F238E27FC236}">
                <a16:creationId xmlns:a16="http://schemas.microsoft.com/office/drawing/2014/main" id="{4C5077D8-7618-454B-9F54-DDC6AF1C8BE9}"/>
              </a:ext>
            </a:extLst>
          </p:cNvPr>
          <p:cNvSpPr/>
          <p:nvPr userDrawn="1"/>
        </p:nvSpPr>
        <p:spPr>
          <a:xfrm>
            <a:off x="839789" y="4953080"/>
            <a:ext cx="426211" cy="2087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DCA489B-C5F7-4E9C-B3E3-881B0B99F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5165559"/>
            <a:ext cx="5879592" cy="892341"/>
          </a:xfrm>
          <a:solidFill>
            <a:schemeClr val="tx1"/>
          </a:solidFill>
        </p:spPr>
        <p:txBody>
          <a:bodyPr vert="horz" lIns="432000" tIns="144000" rIns="144000" bIns="144000" rtlCol="0" anchor="ctr" anchorCtr="0">
            <a:normAutofit/>
          </a:bodyPr>
          <a:lstStyle>
            <a:lvl1pPr marL="0" indent="0">
              <a:buNone/>
              <a:defRPr lang="en-US" sz="2800" i="0">
                <a:solidFill>
                  <a:schemeClr val="bg1"/>
                </a:solidFill>
              </a:defRPr>
            </a:lvl1pPr>
          </a:lstStyle>
          <a:p>
            <a:pPr marL="228600" lvl="0" indent="-228600">
              <a:lnSpc>
                <a:spcPct val="85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9074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9C5C32A-5788-45B9-9EE4-6043A12F9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13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95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ictur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219392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937409"/>
            <a:ext cx="4412151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58722" y="4669416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28700"/>
            <a:ext cx="6103084" cy="480060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Rectangle 22" descr="Rectangle shape">
            <a:extLst>
              <a:ext uri="{FF2B5EF4-FFF2-40B4-BE49-F238E27FC236}">
                <a16:creationId xmlns:a16="http://schemas.microsoft.com/office/drawing/2014/main" id="{7BAA7414-D7E1-4BB4-98C3-E169FD560880}"/>
              </a:ext>
            </a:extLst>
          </p:cNvPr>
          <p:cNvSpPr/>
          <p:nvPr userDrawn="1"/>
        </p:nvSpPr>
        <p:spPr>
          <a:xfrm>
            <a:off x="6102067" y="3654638"/>
            <a:ext cx="3264408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525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0D7E270-C747-45FB-A97F-14B73F53F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113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B39A0C-6C9B-424E-B638-435C971B9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1132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6681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850A0897-12BD-44B8-A42A-3A5C2AF4D8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433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B3B52FC-6C01-4691-8A4C-515E4AD91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35405"/>
            <a:ext cx="5183188" cy="62901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7A7E6861-785E-404A-A922-8C16D9A328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3381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5A918AA-979F-4672-80CF-28680D602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35405"/>
            <a:ext cx="5157787" cy="629019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b="1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48159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1593587"/>
            <a:ext cx="1028588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7EF2D-3C1A-424C-A354-A32F5C03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8781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648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Rectangle 17" descr="Rectangle shape">
            <a:extLst>
              <a:ext uri="{FF2B5EF4-FFF2-40B4-BE49-F238E27FC236}">
                <a16:creationId xmlns:a16="http://schemas.microsoft.com/office/drawing/2014/main" id="{15D87A62-16A6-44B8-898B-65CFFD5782A1}"/>
              </a:ext>
            </a:extLst>
          </p:cNvPr>
          <p:cNvSpPr/>
          <p:nvPr userDrawn="1"/>
        </p:nvSpPr>
        <p:spPr>
          <a:xfrm>
            <a:off x="0" y="1347938"/>
            <a:ext cx="325374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52441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B196433-397C-4024-BB40-8EDB06978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7324" y="457201"/>
            <a:ext cx="6088063" cy="540385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32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DC30695-97E1-4601-8C7B-961D69628644}"/>
              </a:ext>
            </a:extLst>
          </p:cNvPr>
          <p:cNvSpPr/>
          <p:nvPr userDrawn="1"/>
        </p:nvSpPr>
        <p:spPr>
          <a:xfrm>
            <a:off x="838200" y="2385066"/>
            <a:ext cx="3749040" cy="44729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Rectangle 11" descr="Rectangle shape">
            <a:extLst>
              <a:ext uri="{FF2B5EF4-FFF2-40B4-BE49-F238E27FC236}">
                <a16:creationId xmlns:a16="http://schemas.microsoft.com/office/drawing/2014/main" id="{5E384AC3-A3B2-41AF-859D-A91319695A80}"/>
              </a:ext>
            </a:extLst>
          </p:cNvPr>
          <p:cNvSpPr/>
          <p:nvPr userDrawn="1"/>
        </p:nvSpPr>
        <p:spPr>
          <a:xfrm>
            <a:off x="-1" y="2055503"/>
            <a:ext cx="493776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E2F7F93-6771-4952-8C83-385E2DEE1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7200"/>
            <a:ext cx="3749040" cy="1469907"/>
          </a:xfrm>
        </p:spPr>
        <p:txBody>
          <a:bodyPr lIns="274320" tIns="182880" rIns="274320" bIns="0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140FF75E-8631-494C-BBBF-7C46D8735D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2630078"/>
            <a:ext cx="3749040" cy="3238910"/>
          </a:xfrm>
        </p:spPr>
        <p:txBody>
          <a:bodyPr lIns="274320" tIns="182880" rIns="27432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7644D3B2-87EE-4E9C-BEEE-DBEAEB852D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457201"/>
            <a:ext cx="608806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93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07217"/>
            <a:ext cx="10512424" cy="606677"/>
          </a:xfrm>
        </p:spPr>
        <p:txBody>
          <a:bodyPr lIns="0" tIns="0" rIns="0" bIns="0" anchor="t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</a:t>
            </a:r>
            <a:endParaRPr lang="ru-RU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16512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465609" y="2023413"/>
            <a:ext cx="2752023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12629" y="3054194"/>
            <a:ext cx="1623978" cy="519503"/>
          </a:xfrm>
        </p:spPr>
        <p:txBody>
          <a:bodyPr lIns="0" tIns="0" rIns="9144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75852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499831" y="3677189"/>
            <a:ext cx="1636776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12823" y="3054194"/>
            <a:ext cx="2113508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75353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28" name="Picture Placeholder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12823" y="3677189"/>
            <a:ext cx="2048256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873425" y="3054194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535245" y="2023413"/>
            <a:ext cx="1622417" cy="896112"/>
          </a:xfrm>
        </p:spPr>
        <p:txBody>
          <a:bodyPr lIns="0" rIns="0" bIns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Master text</a:t>
            </a:r>
            <a:br>
              <a:rPr lang="en-US" dirty="0"/>
            </a:br>
            <a:r>
              <a:rPr lang="en-US" dirty="0"/>
              <a:t>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73424" y="4355259"/>
            <a:ext cx="2197044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12823" y="4776173"/>
            <a:ext cx="2048256" cy="519503"/>
          </a:xfrm>
        </p:spPr>
        <p:txBody>
          <a:bodyPr lIns="0" tIns="0" rIns="0" b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23413"/>
            <a:ext cx="558402" cy="896112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7000" b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E930664F-8C64-4436-9DD1-1ECED305C6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73424" y="3677189"/>
            <a:ext cx="2331720" cy="539496"/>
          </a:xfrm>
          <a:ln>
            <a:solidFill>
              <a:srgbClr val="000000">
                <a:alpha val="30196"/>
              </a:srgbClr>
            </a:solidFill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2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89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icture 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095993"/>
            <a:ext cx="5242160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2258" y="3828000"/>
            <a:ext cx="5233742" cy="2175392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91821"/>
            <a:ext cx="5262327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959600" y="0"/>
            <a:ext cx="4370388" cy="6057900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Rectangle 9" descr="Rectangle shape">
            <a:extLst>
              <a:ext uri="{FF2B5EF4-FFF2-40B4-BE49-F238E27FC236}">
                <a16:creationId xmlns:a16="http://schemas.microsoft.com/office/drawing/2014/main" id="{A7050B34-5735-49CB-A564-B50456B9E4D8}"/>
              </a:ext>
            </a:extLst>
          </p:cNvPr>
          <p:cNvSpPr/>
          <p:nvPr userDrawn="1"/>
        </p:nvSpPr>
        <p:spPr>
          <a:xfrm>
            <a:off x="0" y="2816577"/>
            <a:ext cx="306447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5544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Left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 descr="Rectangle shape">
            <a:extLst>
              <a:ext uri="{FF2B5EF4-FFF2-40B4-BE49-F238E27FC236}">
                <a16:creationId xmlns:a16="http://schemas.microsoft.com/office/drawing/2014/main" id="{D2154103-FC4F-4381-B8F8-EBD2FE883B77}"/>
              </a:ext>
            </a:extLst>
          </p:cNvPr>
          <p:cNvSpPr/>
          <p:nvPr userDrawn="1"/>
        </p:nvSpPr>
        <p:spPr>
          <a:xfrm>
            <a:off x="-1" y="2816577"/>
            <a:ext cx="852334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BF30168-0B34-44BC-AACE-89DE62358C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765174"/>
            <a:ext cx="4429125" cy="6092825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9061" y="1391821"/>
            <a:ext cx="5252202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4423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EB1C6EE-FA97-4634-A102-9B45058E9E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107591" y="3203259"/>
            <a:ext cx="5223672" cy="288034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91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3721639"/>
            <a:ext cx="4405067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84490" y="1648384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985383"/>
            <a:ext cx="4422014" cy="1325563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95403" y="1303786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AFA18C9-04D0-44DF-808A-2C34FCE9E7D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295403" y="4838737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588C383-1FFC-421F-B64D-C20A8FF1D91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95403" y="3660420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41C4D3D8-E6E7-4E66-B661-6F7F594B2B8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95403" y="2482103"/>
            <a:ext cx="731520" cy="731520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284490" y="1026327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24AAA0-C33F-4C49-B5BA-CCA4DF16408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6284490" y="5186182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15EA430-9504-4CC7-90B9-8BAC49418BC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284490" y="4564125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452F643-0A90-42B8-A436-966F84D9136B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6284490" y="4006916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08A7C240-D1B7-4005-B9AF-81E3B026A242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6284490" y="3384859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E6F2B4F-B958-4180-9985-068471C0E34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6284490" y="2827650"/>
            <a:ext cx="4955429" cy="386922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09A84110-1CE1-45A4-BFE9-E44A4D9F4FF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6284490" y="2205593"/>
            <a:ext cx="4955429" cy="539496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Rectangle 13" descr="Rectangle shape">
            <a:extLst>
              <a:ext uri="{FF2B5EF4-FFF2-40B4-BE49-F238E27FC236}">
                <a16:creationId xmlns:a16="http://schemas.microsoft.com/office/drawing/2014/main" id="{4553F3B7-CCC3-488E-B551-867E00CF0DB6}"/>
              </a:ext>
            </a:extLst>
          </p:cNvPr>
          <p:cNvSpPr/>
          <p:nvPr userDrawn="1"/>
        </p:nvSpPr>
        <p:spPr>
          <a:xfrm>
            <a:off x="0" y="3442217"/>
            <a:ext cx="30960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874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uter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descr="Rectangle shape">
            <a:extLst>
              <a:ext uri="{FF2B5EF4-FFF2-40B4-BE49-F238E27FC236}">
                <a16:creationId xmlns:a16="http://schemas.microsoft.com/office/drawing/2014/main" id="{0348B992-DA91-41CC-A9C7-B1E6405BB768}"/>
              </a:ext>
            </a:extLst>
          </p:cNvPr>
          <p:cNvSpPr/>
          <p:nvPr userDrawn="1"/>
        </p:nvSpPr>
        <p:spPr>
          <a:xfrm>
            <a:off x="1" y="3120256"/>
            <a:ext cx="9223966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4" y="871857"/>
            <a:ext cx="5076191" cy="5114286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7D975D9-06B9-4C78-AD70-6CDDD65987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8722" y="1656048"/>
            <a:ext cx="4405067" cy="1325563"/>
          </a:xfrm>
        </p:spPr>
        <p:txBody>
          <a:bodyPr lIns="0" tIns="0" rIns="0" bIns="0" anchor="b" anchorCtr="0">
            <a:normAutofit/>
          </a:bodyPr>
          <a:lstStyle>
            <a:lvl1pPr>
              <a:defRPr sz="3600" b="1"/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F8424E24-3E04-4F28-8CE4-6A207819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8722" y="3495781"/>
            <a:ext cx="4412151" cy="539496"/>
          </a:xfrm>
        </p:spPr>
        <p:txBody>
          <a:bodyPr lIns="0" tIns="0" rIns="0" bIns="0" anchor="b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AA4AD4A-8E8A-4E95-9E11-6FE9B001838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942680" y="4179662"/>
            <a:ext cx="4405066" cy="1159884"/>
          </a:xfrm>
        </p:spPr>
        <p:txBody>
          <a:bodyPr lIns="0" tIns="0" rIns="0" bIns="0" anchor="t" anchorCtr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D8E759F5-A035-4785-8820-32AD1B0FD02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4270" y="1243173"/>
            <a:ext cx="4387066" cy="242787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027A9CD4-070D-43A3-88C7-FA9F42DA277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9381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252D122-994D-483A-BEAE-EB42A0E0961E}"/>
              </a:ext>
            </a:extLst>
          </p:cNvPr>
          <p:cNvSpPr/>
          <p:nvPr userDrawn="1"/>
        </p:nvSpPr>
        <p:spPr>
          <a:xfrm>
            <a:off x="3919728" y="-1"/>
            <a:ext cx="4352400" cy="1819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BDF13B40-70E6-4C5A-858B-DC39631DE0F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2299716"/>
            <a:ext cx="11352213" cy="3758184"/>
          </a:xfrm>
        </p:spPr>
        <p:txBody>
          <a:bodyPr tIns="756000" rIns="7200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19728" y="0"/>
            <a:ext cx="4352544" cy="1737360"/>
          </a:xfrm>
          <a:noFill/>
        </p:spPr>
        <p:txBody>
          <a:bodyPr lIns="0" tIns="180000" rIns="0" bIns="0" anchor="ctr" anchorCtr="0">
            <a:normAutofit/>
          </a:bodyPr>
          <a:lstStyle>
            <a:lvl1pPr mar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E15F6C3-281B-4328-BDB8-4C898228A1B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9788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85A6CA-852E-4D31-8861-0347B4869D8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919728" y="1732572"/>
            <a:ext cx="4352400" cy="1404000"/>
          </a:xfrm>
          <a:solidFill>
            <a:schemeClr val="tx1"/>
          </a:solidFill>
        </p:spPr>
        <p:txBody>
          <a:bodyPr lIns="180000" tIns="360000" rIns="180000" bIns="0">
            <a:normAutofit/>
          </a:bodyPr>
          <a:lstStyle>
            <a:lvl1pPr marL="0" indent="0" algn="ctr">
              <a:buNone/>
              <a:defRPr sz="1800" b="1" i="0">
                <a:solidFill>
                  <a:schemeClr val="bg1"/>
                </a:solidFill>
              </a:defRPr>
            </a:lvl1pPr>
            <a:lvl2pPr marL="457200" indent="0">
              <a:buNone/>
              <a:defRPr i="1">
                <a:solidFill>
                  <a:schemeClr val="bg1"/>
                </a:solidFill>
              </a:defRPr>
            </a:lvl2pPr>
            <a:lvl3pPr>
              <a:defRPr i="1">
                <a:solidFill>
                  <a:schemeClr val="bg1"/>
                </a:solidFill>
              </a:defRPr>
            </a:lvl3pPr>
            <a:lvl4pPr>
              <a:defRPr i="1">
                <a:solidFill>
                  <a:schemeClr val="bg1"/>
                </a:solidFill>
              </a:defRPr>
            </a:lvl4pPr>
            <a:lvl5pPr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23" descr="Rectangle shape">
            <a:extLst>
              <a:ext uri="{FF2B5EF4-FFF2-40B4-BE49-F238E27FC236}">
                <a16:creationId xmlns:a16="http://schemas.microsoft.com/office/drawing/2014/main" id="{A5229D97-30B4-42B0-8D6E-5BE4A017D8F7}"/>
              </a:ext>
            </a:extLst>
          </p:cNvPr>
          <p:cNvSpPr/>
          <p:nvPr userDrawn="1"/>
        </p:nvSpPr>
        <p:spPr>
          <a:xfrm>
            <a:off x="5089200" y="1528090"/>
            <a:ext cx="710280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445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locks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1790C1-778D-449B-9C8D-C9FC1B327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F8FD5-F70C-4F63-B90E-47DD23FC0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E5E539-C700-4989-957A-EA3BAAC4B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B2652-8511-4839-BEE4-52E3C2B884D9}"/>
              </a:ext>
            </a:extLst>
          </p:cNvPr>
          <p:cNvSpPr/>
          <p:nvPr userDrawn="1"/>
        </p:nvSpPr>
        <p:spPr>
          <a:xfrm>
            <a:off x="11352213" y="6246908"/>
            <a:ext cx="839787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947FF51-80C5-433A-A515-4334E2958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2258" y="1740127"/>
            <a:ext cx="7800832" cy="939606"/>
          </a:xfr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1" i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5FB13D-D6DC-4762-A443-A1E33781FA6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216020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8EFAFB9-41FD-471B-8C26-B5481B74C3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617258"/>
            <a:ext cx="7800832" cy="594132"/>
          </a:xfrm>
        </p:spPr>
        <p:txBody>
          <a:bodyPr lIns="0" tIns="0" rIns="0" bIns="0" anchor="b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</a:t>
            </a:r>
            <a:endParaRPr lang="ru-RU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F0D239C0-D332-4295-B0D2-EE7E153AEF85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216020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6CFA9DC2-8816-4504-9E78-0D6A51A4ABB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13409" y="774398"/>
            <a:ext cx="2331720" cy="539496"/>
          </a:xfrm>
          <a:ln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9DB526-D20B-406D-B9C4-1B2FE492237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2258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1</a:t>
            </a:r>
            <a:endParaRPr lang="ru-RU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6963D45-FFEE-47B2-BF3C-EF83D09DA715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834375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F0C6A052-44FB-4766-A715-5F60A7AEF0AD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4834375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217025-86DB-4E40-9AE4-98C2F14CA8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80613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2</a:t>
            </a:r>
            <a:endParaRPr lang="ru-RU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CDA6EA2-A642-4AE3-88FA-F776A7BE3CA8}"/>
              </a:ext>
            </a:extLst>
          </p:cNvPr>
          <p:cNvSpPr>
            <a:spLocks noGrp="1"/>
          </p:cNvSpPr>
          <p:nvPr>
            <p:ph type="body" idx="32"/>
          </p:nvPr>
        </p:nvSpPr>
        <p:spPr>
          <a:xfrm>
            <a:off x="8452731" y="4552664"/>
            <a:ext cx="2926080" cy="1135351"/>
          </a:xfrm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Font typeface="Wingdings" panose="05000000000000000000" pitchFamily="2" charset="2"/>
              <a:buNone/>
              <a:defRPr sz="1400" b="0" i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CF657BA-97D6-465F-8436-31FB0B884C8B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8452731" y="4002722"/>
            <a:ext cx="2926080" cy="467382"/>
          </a:xfrm>
        </p:spPr>
        <p:txBody>
          <a:bodyPr lIns="0" tIns="0" rIns="0" bIns="0" anchor="b">
            <a:normAutofit/>
          </a:bodyPr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Category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CBAA4180-32A5-4A82-BFBA-8673723FAAE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98969" y="2780485"/>
            <a:ext cx="1188720" cy="1188720"/>
          </a:xfrm>
          <a:solidFill>
            <a:schemeClr val="bg2">
              <a:alpha val="50000"/>
            </a:schemeClr>
          </a:solidFill>
        </p:spPr>
        <p:txBody>
          <a:bodyPr lIns="0" tIns="0" rIns="0" bIns="0" anchor="ctr" anchorCtr="0">
            <a:normAutofit/>
          </a:bodyPr>
          <a:lstStyle>
            <a:lvl1pPr marL="0" indent="0" algn="ctr">
              <a:buNone/>
              <a:defRPr sz="70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3</a:t>
            </a:r>
            <a:endParaRPr lang="ru-RU" dirty="0"/>
          </a:p>
        </p:txBody>
      </p:sp>
      <p:sp>
        <p:nvSpPr>
          <p:cNvPr id="18" name="Rectangle 16" descr="Rectangle shape">
            <a:extLst>
              <a:ext uri="{FF2B5EF4-FFF2-40B4-BE49-F238E27FC236}">
                <a16:creationId xmlns:a16="http://schemas.microsoft.com/office/drawing/2014/main" id="{8F2E6E6B-AE50-42CD-844F-3408DB11EFCE}"/>
              </a:ext>
            </a:extLst>
          </p:cNvPr>
          <p:cNvSpPr/>
          <p:nvPr userDrawn="1"/>
        </p:nvSpPr>
        <p:spPr>
          <a:xfrm>
            <a:off x="0" y="1380173"/>
            <a:ext cx="5005520" cy="2011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252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929453-E4C7-46CA-BEF5-0E2A92C8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 dirty="0"/>
              <a:t>CLICK TO EDIT MASTER TITLE</a:t>
            </a:r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ADBBF-AAD4-4971-A7E7-A5D5720D4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117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B9995-22AA-4982-8BC6-63933E69EE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095571"/>
            <a:ext cx="2743200" cy="22597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MM.DD.20XX</a:t>
            </a:r>
            <a:endParaRPr lang="ru-R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B33D2-B564-49D1-84C1-0C8A19C2E6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336289"/>
            <a:ext cx="2741612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94BD2-D6A7-476C-B277-0BD3FFADC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87100" y="6262758"/>
            <a:ext cx="266700" cy="225969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000" b="1" i="0">
                <a:solidFill>
                  <a:srgbClr val="006F83"/>
                </a:solidFill>
              </a:defRPr>
            </a:lvl1pPr>
          </a:lstStyle>
          <a:p>
            <a:fld id="{D9BB3731-526F-4638-85F8-715D717FFC12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436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  <p:sldLayoutId id="2147483661" r:id="rId4"/>
    <p:sldLayoutId id="2147483660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4" r:id="rId27"/>
    <p:sldLayoutId id="2147483685" r:id="rId28"/>
    <p:sldLayoutId id="2147483686" r:id="rId29"/>
    <p:sldLayoutId id="2147483689" r:id="rId30"/>
    <p:sldLayoutId id="2147483690" r:id="rId31"/>
    <p:sldLayoutId id="2147483691" r:id="rId32"/>
    <p:sldLayoutId id="2147483692" r:id="rId33"/>
    <p:sldLayoutId id="2147483687" r:id="rId34"/>
    <p:sldLayoutId id="2147483693" r:id="rId35"/>
    <p:sldLayoutId id="2147483683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Wingdings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Wingdings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529" userDrawn="1">
          <p15:clr>
            <a:srgbClr val="F26B43"/>
          </p15:clr>
        </p15:guide>
        <p15:guide id="4" orient="horz" pos="3816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6" orient="horz" pos="482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318" userDrawn="1">
          <p15:clr>
            <a:srgbClr val="F26B43"/>
          </p15:clr>
        </p15:guide>
        <p15:guide id="10" pos="43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hyperlink" Target="https://cdn2.hubspot.net/hubfs/1624046/US%20State%20of%20Cybercrime_Exec%20Summary_2017_Final.pdf?t=1511361499308" TargetMode="Externa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CDF2CC42-ED6C-48CF-B6C9-D28B128F4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Roman" panose="02000503020000020003" pitchFamily="2" charset="0"/>
              </a:rPr>
              <a:t>Governance</a:t>
            </a:r>
            <a:br>
              <a:rPr lang="en-US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Roman" panose="02000503020000020003" pitchFamily="2" charset="0"/>
              </a:rPr>
            </a:br>
            <a:r>
              <a:rPr lang="en-US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Roman" panose="02000503020000020003" pitchFamily="2" charset="0"/>
              </a:rPr>
              <a:t>Risk Management</a:t>
            </a:r>
            <a:br>
              <a:rPr lang="en-US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Roman" panose="02000503020000020003" pitchFamily="2" charset="0"/>
              </a:rPr>
            </a:br>
            <a:r>
              <a:rPr lang="en-US" sz="4000" dirty="0">
                <a:solidFill>
                  <a:schemeClr val="tx1">
                    <a:lumMod val="60000"/>
                    <a:lumOff val="40000"/>
                  </a:schemeClr>
                </a:solidFill>
                <a:latin typeface="Avenir Roman" panose="02000503020000020003" pitchFamily="2" charset="0"/>
              </a:rPr>
              <a:t>Compliance</a:t>
            </a:r>
            <a:endParaRPr lang="ru-RU" sz="40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agline">
            <a:extLst>
              <a:ext uri="{FF2B5EF4-FFF2-40B4-BE49-F238E27FC236}">
                <a16:creationId xmlns:a16="http://schemas.microsoft.com/office/drawing/2014/main" id="{207A4895-FD99-4E27-98FF-7558F17D6A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Angela Howard </a:t>
            </a:r>
            <a:endParaRPr lang="ru-RU" dirty="0"/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8824D513-D7C2-42B7-A630-6D10C2711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1</a:t>
            </a:fld>
            <a:endParaRPr lang="ru-RU" dirty="0"/>
          </a:p>
        </p:txBody>
      </p:sp>
      <p:pic>
        <p:nvPicPr>
          <p:cNvPr id="5" name="1">
            <a:hlinkClick r:id="" action="ppaction://media"/>
            <a:extLst>
              <a:ext uri="{FF2B5EF4-FFF2-40B4-BE49-F238E27FC236}">
                <a16:creationId xmlns:a16="http://schemas.microsoft.com/office/drawing/2014/main" id="{83B269B8-FFF2-664D-A6B3-6FC9EA014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6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49F580-01FD-484E-9950-47D2C72C0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Risk Management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7DD1C-57E2-49D8-8EA1-532034C75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Cybersecurity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7E66D7-791B-4DE1-9B2A-979805735D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83D5D-8E65-42E8-BA74-2E2799FED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ru-RU" dirty="0"/>
          </a:p>
        </p:txBody>
      </p:sp>
      <p:pic>
        <p:nvPicPr>
          <p:cNvPr id="9" name="Picture Placeholder 8" descr="Man's arms dressed in a suit pointing at documents on his desk.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D8F0D2-EAE1-9143-B10C-ADF28254AA03}"/>
              </a:ext>
            </a:extLst>
          </p:cNvPr>
          <p:cNvSpPr txBox="1"/>
          <p:nvPr/>
        </p:nvSpPr>
        <p:spPr>
          <a:xfrm>
            <a:off x="575187" y="3828000"/>
            <a:ext cx="532416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Cybersecurity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Equifax Breach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SEC EDGAR filing system hack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“In 2017, a single cybersecurity attack </a:t>
            </a:r>
            <a:r>
              <a:rPr lang="en-US" sz="2000" dirty="0">
                <a:latin typeface="Avenir Roman" panose="02000503020000020003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cost U.S. companies</a:t>
            </a:r>
            <a:r>
              <a:rPr lang="en-US" sz="2000" dirty="0">
                <a:latin typeface="Avenir Roman" panose="02000503020000020003" pitchFamily="2" charset="0"/>
              </a:rPr>
              <a:t> an average of nearly $900,000” (Chia &amp; Larkin, 2018, Board).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Roman" panose="02000503020000020003" pitchFamily="2" charset="0"/>
              </a:rPr>
              <a:t>Risk management: Implement cybersecurity risk mitigation</a:t>
            </a:r>
          </a:p>
          <a:p>
            <a:endParaRPr lang="en-US" dirty="0"/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0851E7C3-6E0B-A441-A55A-FC9B8D1905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ABF3864-5491-4A64-8FD3-73A0D2EC6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Roman" panose="02000503020000020003" pitchFamily="2" charset="0"/>
              </a:rPr>
              <a:t>Shareholder Engagement</a:t>
            </a:r>
            <a:endParaRPr lang="ru-RU" dirty="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46D3BBB-6CF6-48E9-A167-0EB926B60BC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79061" y="3277001"/>
            <a:ext cx="5223672" cy="2880344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Avenir Roman" panose="02000503020000020003" pitchFamily="2" charset="0"/>
              </a:rPr>
              <a:t>Proxy statement access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venir Roman" panose="02000503020000020003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venir Roman" panose="02000503020000020003" pitchFamily="2" charset="0"/>
              </a:rPr>
              <a:t>Discussion of governance issues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venir Roman" panose="02000503020000020003" pitchFamily="2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Avenir Roman" panose="02000503020000020003" pitchFamily="2" charset="0"/>
              </a:rPr>
              <a:t>More shareholder communication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80583-D47F-40C1-BDC7-5C319C981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ru-RU" dirty="0"/>
          </a:p>
        </p:txBody>
      </p:sp>
      <p:pic>
        <p:nvPicPr>
          <p:cNvPr id="3" name="Picture Placeholder 2" descr="Men shaking hands over a desk, with laptop in view and another's hand holding a pen"/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201ECFF4-A319-1F4C-9F85-F462A9AEBC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3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rial view of a man's desk with clipboard of papers on the left, hands pointing at the laptop screen, and cell phone on top of folders on the right. 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70" y="1737358"/>
            <a:ext cx="12181830" cy="452539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72CF4-2AF2-42E0-9046-25EBDED7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ru-RU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1B2EEB7-F022-47BB-A315-405703F8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40000"/>
                    <a:lumOff val="60000"/>
                  </a:schemeClr>
                </a:solidFill>
                <a:latin typeface="Avenir Roman" panose="02000503020000020003" pitchFamily="2" charset="0"/>
              </a:rPr>
              <a:t>Corporate Culture</a:t>
            </a:r>
            <a:endParaRPr lang="ru-RU" dirty="0">
              <a:solidFill>
                <a:schemeClr val="tx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C65081-FCFC-4FD6-9562-2242A89DDF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071" y="1737357"/>
            <a:ext cx="5982929" cy="3513068"/>
          </a:xfrm>
          <a:noFill/>
        </p:spPr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Avenir Roman" panose="02000503020000020003" pitchFamily="2" charset="0"/>
              </a:rPr>
              <a:t>Gender diversity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>
                  <a:lumMod val="40000"/>
                  <a:lumOff val="60000"/>
                </a:schemeClr>
              </a:solidFill>
              <a:latin typeface="Avenir Roman" panose="02000503020000020003" pitchFamily="2" charset="0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Avenir Roman" panose="02000503020000020003" pitchFamily="2" charset="0"/>
              </a:rPr>
              <a:t>Corporate behavior and attitude</a:t>
            </a:r>
          </a:p>
          <a:p>
            <a:pPr>
              <a:buClr>
                <a:schemeClr val="tx1"/>
              </a:buClr>
            </a:pPr>
            <a:endParaRPr lang="en-US" sz="2400" dirty="0">
              <a:solidFill>
                <a:schemeClr val="tx1">
                  <a:lumMod val="40000"/>
                  <a:lumOff val="60000"/>
                </a:schemeClr>
              </a:solidFill>
              <a:latin typeface="Avenir Roman" panose="02000503020000020003" pitchFamily="2" charset="0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§"/>
            </a:pPr>
            <a:r>
              <a:rPr 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Avenir Roman" panose="02000503020000020003" pitchFamily="2" charset="0"/>
              </a:rPr>
              <a:t>Corporate code updates</a:t>
            </a:r>
          </a:p>
        </p:txBody>
      </p:sp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C1A9988E-0B0A-0948-B25E-E51864A498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D50CDE-8308-4F6D-BE73-E214E76CADE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5561" y="2826413"/>
            <a:ext cx="8524764" cy="207005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Avenir Roman" panose="02000503020000020003" pitchFamily="2" charset="0"/>
              </a:rPr>
              <a:t>Chia, D and Larkin, G. (2018).Three Issues that will keep Corporate Directors on their Toes.  Retrieved from https://</a:t>
            </a:r>
            <a:r>
              <a:rPr lang="en-US" sz="3200" dirty="0" err="1">
                <a:solidFill>
                  <a:schemeClr val="bg1"/>
                </a:solidFill>
                <a:latin typeface="Avenir Roman" panose="02000503020000020003" pitchFamily="2" charset="0"/>
              </a:rPr>
              <a:t>boardmember.com</a:t>
            </a:r>
            <a:r>
              <a:rPr lang="en-US" sz="3200" dirty="0">
                <a:solidFill>
                  <a:schemeClr val="bg1"/>
                </a:solidFill>
                <a:latin typeface="Avenir Roman" panose="02000503020000020003" pitchFamily="2" charset="0"/>
              </a:rPr>
              <a:t>/three-issues-will-keep-directors-toes-2018/</a:t>
            </a:r>
          </a:p>
          <a:p>
            <a:endParaRPr lang="ru-RU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CEB35D-FF82-440C-ADC2-65C836A40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BB3731-526F-4638-85F8-715D717FFC12}" type="slidenum">
              <a:rPr lang="ru-RU" smtClean="0"/>
              <a:t>5</a:t>
            </a:fld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4225CB-A4DA-6841-BF76-B74276C00F58}"/>
              </a:ext>
            </a:extLst>
          </p:cNvPr>
          <p:cNvSpPr txBox="1"/>
          <p:nvPr/>
        </p:nvSpPr>
        <p:spPr>
          <a:xfrm>
            <a:off x="4468761" y="1076633"/>
            <a:ext cx="362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venir Roman" panose="02000503020000020003" pitchFamily="2" charset="0"/>
              </a:rPr>
              <a:t>References</a:t>
            </a:r>
          </a:p>
        </p:txBody>
      </p:sp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EBA79666-FBCE-F744-B825-B18A7F47B1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4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inancial_PitchDeck_MO-v6">
  <a:themeElements>
    <a:clrScheme name="Custom 23">
      <a:dk1>
        <a:srgbClr val="006F83"/>
      </a:dk1>
      <a:lt1>
        <a:srgbClr val="FFFFFF"/>
      </a:lt1>
      <a:dk2>
        <a:srgbClr val="4D4D4D"/>
      </a:dk2>
      <a:lt2>
        <a:srgbClr val="DED8A4"/>
      </a:lt2>
      <a:accent1>
        <a:srgbClr val="DED8A4"/>
      </a:accent1>
      <a:accent2>
        <a:srgbClr val="790000"/>
      </a:accent2>
      <a:accent3>
        <a:srgbClr val="969959"/>
      </a:accent3>
      <a:accent4>
        <a:srgbClr val="32A1A6"/>
      </a:accent4>
      <a:accent5>
        <a:srgbClr val="606032"/>
      </a:accent5>
      <a:accent6>
        <a:srgbClr val="3C8C41"/>
      </a:accent6>
      <a:hlink>
        <a:srgbClr val="006F83"/>
      </a:hlink>
      <a:folHlink>
        <a:srgbClr val="006F83"/>
      </a:folHlink>
    </a:clrScheme>
    <a:fontScheme name="Custom 6">
      <a:majorFont>
        <a:latin typeface="Tahoma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Financial_PitchDeck_MO-v9.potx" id="{820F9BC6-2104-41E8-96A2-06EB0E096381}" vid="{2EBC7BB1-4618-4348-8B7A-B007822DF3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Financial_PitchDeck_MO-v6</Template>
  <TotalTime>0</TotalTime>
  <Words>60</Words>
  <Application>Microsoft Macintosh PowerPoint</Application>
  <PresentationFormat>Widescreen</PresentationFormat>
  <Paragraphs>28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 Roman</vt:lpstr>
      <vt:lpstr>Calibri</vt:lpstr>
      <vt:lpstr>Tahoma</vt:lpstr>
      <vt:lpstr>Times New Roman</vt:lpstr>
      <vt:lpstr>Wingdings</vt:lpstr>
      <vt:lpstr>Financial_PitchDeck_MO-v6</vt:lpstr>
      <vt:lpstr>Governance Risk Management Compliance</vt:lpstr>
      <vt:lpstr>Risk Management</vt:lpstr>
      <vt:lpstr>Shareholder Engagement</vt:lpstr>
      <vt:lpstr>Corporate Culture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Howard</dc:creator>
  <cp:lastModifiedBy/>
  <cp:revision>1</cp:revision>
  <dcterms:created xsi:type="dcterms:W3CDTF">2018-10-19T17:22:34Z</dcterms:created>
  <dcterms:modified xsi:type="dcterms:W3CDTF">2018-10-19T18:10:55Z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2018-08-01T19:19:11.0426906Z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